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1a94e5e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1a94e5e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1a94e5eec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1a94e5eec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1a94e5ee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1a94e5ee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1a94e5ee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1a94e5ee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1a94e5ee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1a94e5ee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1a94e5ee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1a94e5ee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1a94e5ee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1a94e5eec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a94e5ee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a94e5ee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1a94e5eec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1a94e5eec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1a94e5ee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1a94e5ee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43378" y="1490012"/>
            <a:ext cx="7988921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43378" y="2459115"/>
            <a:ext cx="7988921" cy="47206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70010" y="1481137"/>
            <a:ext cx="7935655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70010" y="2459915"/>
            <a:ext cx="7935655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6458D4-EE25-6166-6C36-8F3A5E5F594F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56BB346-E140-2628-612E-1D0AC402C5BD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2F09941-C17D-147C-4518-F57FBDB4D133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281BF08-DA95-27CD-CBCC-0AA2F9C43363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B0CEE8-395D-1458-EE9B-9697EA72353F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1686EC97-E886-CBF6-8426-A417ABFD24C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74007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228600" indent="-228600">
              <a:lnSpc>
                <a:spcPct val="115000"/>
              </a:lnSpc>
            </a:pPr>
            <a:r>
              <a:rPr lang="en" sz="5400" dirty="0"/>
              <a:t>Procedural Burdens, Higher Bar for Educational Benefit, and ADA &amp; IDEA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34778" y="1511825"/>
            <a:ext cx="799752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Lessons Across Cases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47724" y="2498575"/>
            <a:ext cx="819547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i="1" dirty="0"/>
              <a:t>Schaffer</a:t>
            </a:r>
            <a:r>
              <a:rPr lang="en" dirty="0"/>
              <a:t>: burden of proof on parents in disputes</a:t>
            </a:r>
            <a:endParaRPr dirty="0"/>
          </a:p>
          <a:p>
            <a:pPr>
              <a:lnSpc>
                <a:spcPct val="100000"/>
              </a:lnSpc>
            </a:pPr>
            <a:r>
              <a:rPr lang="en" i="1" dirty="0"/>
              <a:t>Endrew F.</a:t>
            </a:r>
            <a:r>
              <a:rPr lang="en" dirty="0"/>
              <a:t>: IEPs must ensure meaningful, individualized progress</a:t>
            </a:r>
            <a:endParaRPr dirty="0"/>
          </a:p>
          <a:p>
            <a:pPr>
              <a:lnSpc>
                <a:spcPct val="100000"/>
              </a:lnSpc>
            </a:pPr>
            <a:r>
              <a:rPr lang="en" i="1" dirty="0"/>
              <a:t>Perez</a:t>
            </a:r>
            <a:r>
              <a:rPr lang="en" dirty="0"/>
              <a:t>: students may pursue broader remedies under ADA/504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28674" y="1502300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28674" y="2486024"/>
            <a:ext cx="8003625" cy="3043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Court rulings clarify IDEA’s evolving scope and enforcement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Compliance requires more than paperwork- must deliver real progress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Families and schools both hold responsibilities in disputes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Higher IEP standards, stronger scrutiny, and cross-law accountability apply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38200" y="23532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AutoNum type="arabicPeriod"/>
            </a:pPr>
            <a:r>
              <a:rPr lang="en" dirty="0"/>
              <a:t>Understand how courts clarify IDEA’s procedural and substantive standards</a:t>
            </a:r>
            <a:endParaRPr dirty="0"/>
          </a:p>
          <a:p>
            <a:pPr>
              <a:lnSpc>
                <a:spcPct val="100000"/>
              </a:lnSpc>
              <a:buAutoNum type="arabicPeriod"/>
            </a:pPr>
            <a:r>
              <a:rPr lang="en" dirty="0"/>
              <a:t>Explain the burden of proof in IDEA disputes (</a:t>
            </a:r>
            <a:r>
              <a:rPr lang="en" i="1" dirty="0"/>
              <a:t>Schaffer</a:t>
            </a:r>
            <a:r>
              <a:rPr lang="en" dirty="0"/>
              <a:t>)</a:t>
            </a:r>
            <a:endParaRPr dirty="0"/>
          </a:p>
          <a:p>
            <a:pPr>
              <a:lnSpc>
                <a:spcPct val="100000"/>
              </a:lnSpc>
              <a:buAutoNum type="arabicPeriod"/>
            </a:pPr>
            <a:r>
              <a:rPr lang="en" dirty="0"/>
              <a:t>Analyze the standard for educational benefit under IDEA (</a:t>
            </a:r>
            <a:r>
              <a:rPr lang="en" i="1" dirty="0"/>
              <a:t>Endrew F.</a:t>
            </a:r>
            <a:r>
              <a:rPr lang="en" dirty="0"/>
              <a:t>)</a:t>
            </a:r>
            <a:endParaRPr dirty="0"/>
          </a:p>
          <a:p>
            <a:pPr>
              <a:lnSpc>
                <a:spcPct val="100000"/>
              </a:lnSpc>
              <a:buAutoNum type="arabicPeriod"/>
            </a:pPr>
            <a:r>
              <a:rPr lang="en" dirty="0"/>
              <a:t>Examine how IDEA interacts with ADA protections (</a:t>
            </a:r>
            <a:r>
              <a:rPr lang="en" i="1" dirty="0"/>
              <a:t>Perez</a:t>
            </a:r>
            <a:r>
              <a:rPr lang="en" dirty="0"/>
              <a:t>)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8200" y="13118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Role of Case Law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38200" y="23436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IDEA’s broad language requires judicial interpretation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>
              <a:lnSpc>
                <a:spcPct val="100000"/>
              </a:lnSpc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Courts clarify standards for fairness, benefit, and cross-statutory rights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>
              <a:lnSpc>
                <a:spcPct val="100000"/>
              </a:lnSpc>
            </a:pPr>
            <a:r>
              <a:rPr lang="e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Schaffer</a:t>
            </a: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, </a:t>
            </a:r>
            <a:r>
              <a:rPr lang="e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Endrew F.</a:t>
            </a: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, and </a:t>
            </a:r>
            <a:r>
              <a:rPr lang="e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Perez</a:t>
            </a: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establish major precedents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sz="4000" dirty="0"/>
              <a:t>Schaffer</a:t>
            </a:r>
            <a:r>
              <a:rPr lang="en" dirty="0"/>
              <a:t> v Weast (2005)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38200" y="23817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Question: who bears burden of proof in IDEA due process hearings?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Case involved parents challenging adequacy of IEP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Court ruled burden lies with party bringing the complaint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57250" y="14927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Impact of Schaffer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58489" y="2497225"/>
            <a:ext cx="803373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Parents must provide strong evidence when disputing IEPs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Criticized for disadvantaging families vs. districts’ resources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Encourages parents to document and prepare diligently</a:t>
            </a:r>
            <a:br>
              <a:rPr lang="en" dirty="0"/>
            </a:b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Endrew F v Douglas County School District (2017)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32806" y="2777525"/>
            <a:ext cx="7912194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Focused on the substantive FAPE standard under IDEA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Student made only minimal progress under district’s IEP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Parents placed him in private school, sought reimbursement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Questioned whether “some benefit” was sufficient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43487" y="1511100"/>
            <a:ext cx="792958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Endrew Impact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857250" y="2365100"/>
            <a:ext cx="7753350" cy="3354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Court ruled IEPs must enable progress appropriate to child’s circumstances</a:t>
            </a: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Minimal or trivial progress is insufficient under IDEA</a:t>
            </a: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Raised expectations for ambitious, individualized IEPs</a:t>
            </a:r>
            <a:b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66774" y="1521350"/>
            <a:ext cx="79655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Perez v Sturgis Public Schools (2023)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66774" y="2349075"/>
            <a:ext cx="79655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Deaf student denied equal access with unqualified interpreter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Raised issue of IDEA vs. ADA remedies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Highlighted overlap between education and civil rights protections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57249" y="1521350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The Perez Decision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57249" y="2353200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Court ruled IDEA exhaustion not required if relief unavailable under IDEA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Students may pursue ADA claims directly (e.g., monetary damages)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Expanded student access to multiple legal remedies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Schools accountable under IDEA, ADA, and Section 504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On-screen Show (4:3)</PresentationFormat>
  <Paragraphs>45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Simple Light</vt:lpstr>
      <vt:lpstr>Procedural Burdens, Higher Bar for Educational Benefit, and ADA &amp; IDEA</vt:lpstr>
      <vt:lpstr>Learning Objectives</vt:lpstr>
      <vt:lpstr>Role of Case Law</vt:lpstr>
      <vt:lpstr>Schaffer v Weast (2005)</vt:lpstr>
      <vt:lpstr>Impact of Schaffer</vt:lpstr>
      <vt:lpstr>Endrew F v Douglas County School District (2017)</vt:lpstr>
      <vt:lpstr>Endrew Impact</vt:lpstr>
      <vt:lpstr>Perez v Sturgis Public Schools (2023)</vt:lpstr>
      <vt:lpstr>The Perez Decision</vt:lpstr>
      <vt:lpstr>Lessons Across Cases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Jozef,Christine</cp:lastModifiedBy>
  <cp:revision>2</cp:revision>
  <dcterms:modified xsi:type="dcterms:W3CDTF">2025-12-05T18:12:23Z</dcterms:modified>
</cp:coreProperties>
</file>