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custDataLst>
    <p:tags r:id="rId13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43378" y="1490013"/>
            <a:ext cx="7988921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43378" y="2464747"/>
            <a:ext cx="7988921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6627AFB-13C7-7CC0-FF1A-099212CFADB9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6C99B6FB-9DFE-B9CD-8D6B-52C85F13AD6E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4CA11C32-D8A9-6A99-2778-BB44DE77D63B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38AA8EE-EE7C-D27D-6869-5B2C7FFF615F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5CCF128-548D-A691-0D20-0AE0FA3F0FE0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A7CD4FCC-39F7-727B-A88F-8D34F699A2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8674" y="1498889"/>
            <a:ext cx="80036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8674" y="2442155"/>
            <a:ext cx="800362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034D366-5DD7-2354-0A9B-AA7C2E3626BA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AE33CA1-C8A1-6EB9-7805-728F44F116F5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6DE610-45A1-422E-45A9-737F40E90A9C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9D953FE-559B-F9B6-DCF3-D57E44AA3592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B2AF7B9-8FE1-414A-3B35-42847E77D6FA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D311AFB-AA1F-B870-EF5C-576E8E11FCA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266350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600" dirty="0"/>
              <a:t>Federal &gt; State &gt; Local Implementation</a:t>
            </a:r>
            <a:endParaRPr sz="56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57250" y="1460754"/>
            <a:ext cx="803825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Summary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57250" y="2309425"/>
            <a:ext cx="8038254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IDEA implemented through federal, state, and local partnership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Federal: legal mandates, funding, accountability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State: interpretation, oversight, performance monitoring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Local: daily evaluations, planning, and service delivery</a:t>
            </a:r>
            <a:endParaRPr dirty="0"/>
          </a:p>
          <a:p>
            <a:pPr marL="9144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27046" y="1441704"/>
            <a:ext cx="806845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</a:t>
            </a:r>
            <a:r>
              <a:rPr lang="en" sz="4000" dirty="0"/>
              <a:t> </a:t>
            </a:r>
            <a:r>
              <a:rPr lang="en" dirty="0"/>
              <a:t>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47724" y="2322720"/>
            <a:ext cx="8437451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Understand the role of federal authority in IDEA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Explain state-level responsibilities and oversight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Identify local implementation practices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Analyze funding, accountability, and dispute resolution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Recognize challenges in multi-level governance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38200" y="1298829"/>
            <a:ext cx="805730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Federal Authority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38199" y="2515125"/>
            <a:ext cx="8124825" cy="360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IDEA authorized under 20 U.S.C. § 1400 et seq.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Overseen by OSEP (within U.S. Department of Education)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Issues regulations (34 C.F.R. Parts 300 &amp; 303)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Requires State Performance Plans (SPPs) and Annual Performance Reports (APRs)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Ensures equity through ADA and Section 504 compliance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47312" y="1232154"/>
            <a:ext cx="7406711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State-Level Authority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85825" y="2305049"/>
            <a:ext cx="8010526" cy="3264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State Educational Agency (SEA) oversees IDEA compliance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Allocates funds and monitors district performance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Enforces corrective action when necessary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Prepares state performance plans and reports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Acts as intermediary between OSEP and local agencies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57250" y="1489329"/>
            <a:ext cx="801920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Local-Level Authority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75592" y="2297600"/>
            <a:ext cx="8312562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LEAs and EI agencies implement services directly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Conduct evaluations, IEP/IFSP meetings, service delivery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 Least Restrictive Environment (LRE)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Teachers embed accommodations into daily practice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Challenges: funding, staffing, demographics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33372" y="1498854"/>
            <a:ext cx="806213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Funding and Resource Allocation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828674" y="2293400"/>
            <a:ext cx="7979529" cy="3311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 funded through Part B (school-aged) and Part C (early intervention) grants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States distribute funds to districts and agencies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Federal government never met 40% funding promise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Chronic underfunding impacts service delivery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51548" y="1479804"/>
            <a:ext cx="804395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Monitoring and Accountability</a:t>
            </a:r>
            <a:endParaRPr dirty="0"/>
          </a:p>
        </p:txBody>
      </p:sp>
      <p:sp>
        <p:nvSpPr>
          <p:cNvPr id="91" name="Google Shape;91;p19"/>
          <p:cNvSpPr txBox="1"/>
          <p:nvPr/>
        </p:nvSpPr>
        <p:spPr>
          <a:xfrm>
            <a:off x="866774" y="2469875"/>
            <a:ext cx="8300929" cy="2662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OSEP reviews SPPs and APRs from states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States audit districts for compliance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Districts track student-level data and outcomes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Focus on compliance can overshadow student progress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44696" y="1498854"/>
            <a:ext cx="805080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Dispute Resolutions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44697" y="2448450"/>
            <a:ext cx="8050806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Local level: eligibility, placement, services disputes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State agencies appoint impartial hearing officers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Federal safeguards: mediation, due process, state complaints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28674" y="1508379"/>
            <a:ext cx="806682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Challenges in Multilevel Implementation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28674" y="2317600"/>
            <a:ext cx="8066829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Variation across states/districts leads to uneven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Funding shortages and staffing challenges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Complexity of nationwide consistency across 50 states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337</Words>
  <Application>Microsoft Office PowerPoint</Application>
  <PresentationFormat>On-screen Show (4:3)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Simple Light</vt:lpstr>
      <vt:lpstr>Federal &gt; State &gt; Local Implementation</vt:lpstr>
      <vt:lpstr>Learning Objectives</vt:lpstr>
      <vt:lpstr>Federal Authority</vt:lpstr>
      <vt:lpstr>State-Level Authority</vt:lpstr>
      <vt:lpstr>Local-Level Authority</vt:lpstr>
      <vt:lpstr>Funding and Resource Allocation</vt:lpstr>
      <vt:lpstr>Monitoring and Accountability</vt:lpstr>
      <vt:lpstr>Dispute Resolutions</vt:lpstr>
      <vt:lpstr>Challenges in Multilevel Implementation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4</cp:revision>
  <dcterms:modified xsi:type="dcterms:W3CDTF">2025-12-05T18:55:24Z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0C597640-4018-48B8-836F-7D7C194C0AA4</vt:lpwstr>
  </property>
  <property fmtid="{D5CDD505-2E9C-101B-9397-08002B2CF9AE}" pid="3" name="ArticulatePath">
    <vt:lpwstr>Module 10, Presentation 2_ Federal _ State _ Local Implementation</vt:lpwstr>
  </property>
</Properties>
</file>