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1a19f50f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1a19f50f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4186" y="1463375"/>
            <a:ext cx="800362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4186" y="2446987"/>
            <a:ext cx="800362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1132" y="1481136"/>
            <a:ext cx="7926778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1132" y="2424402"/>
            <a:ext cx="7926778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08CD012-4F00-8568-E067-32DCA16970CB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617CFE3-42F8-AD23-3EBA-095A6A282366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FBD5BAB-DEDC-A1CC-14C2-B905627A45D6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66784AB-CCD2-1F68-8DC4-271512CEEC3F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F6DFFD-3C71-3DFD-CE4E-3F9FFB366652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236875F9-DBAA-836B-FA2E-F104422C567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2798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400" dirty="0"/>
              <a:t>Advocacy at the </a:t>
            </a:r>
            <a:br>
              <a:rPr lang="en" sz="5400" dirty="0"/>
            </a:br>
            <a:r>
              <a:rPr lang="en" sz="5400" dirty="0"/>
              <a:t>State and Local Levels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62564" y="1521350"/>
            <a:ext cx="796973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76300" y="2305575"/>
            <a:ext cx="8168463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Explain roles of advisory councils and coordinating bodies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43808" y="1502300"/>
            <a:ext cx="798849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State and Local Organizations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47724" y="2326175"/>
            <a:ext cx="80472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Can monitor IDEA compliance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Provide policy advocacy and collaborate with education departments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53274" y="1492775"/>
            <a:ext cx="797902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Interagency Coordinating Councils</a:t>
            </a:r>
            <a:endParaRPr dirty="0"/>
          </a:p>
        </p:txBody>
      </p:sp>
      <p:sp>
        <p:nvSpPr>
          <p:cNvPr id="73" name="Google Shape;73;p16"/>
          <p:cNvSpPr txBox="1"/>
          <p:nvPr/>
        </p:nvSpPr>
        <p:spPr>
          <a:xfrm>
            <a:off x="847724" y="2321975"/>
            <a:ext cx="7897275" cy="3807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Required under IDEA Part C for early intervention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Appointed by governors; include parents, health, education, and social services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Coordinate services across agencies to reduce fragmentation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Shape state use of federal early intervention funds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57249" y="1492050"/>
            <a:ext cx="79158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State Advisory Panels/Councils</a:t>
            </a:r>
            <a:endParaRPr dirty="0"/>
          </a:p>
        </p:txBody>
      </p:sp>
      <p:sp>
        <p:nvSpPr>
          <p:cNvPr id="79" name="Google Shape;79;p17"/>
          <p:cNvSpPr txBox="1"/>
          <p:nvPr/>
        </p:nvSpPr>
        <p:spPr>
          <a:xfrm>
            <a:off x="857250" y="2469876"/>
            <a:ext cx="7915825" cy="3157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Mandated under IDEA Part B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Membership includes parents, educators, agencies, and individuals with disabilities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Review state compliance and policy issues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Ensure stakeholder voices influence IDEA implementation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Interactions Between National and State Advocacy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838200" y="2899850"/>
            <a:ext cx="7994100" cy="28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National organizations partner with state panels 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Grassroots drives local accountability; national shapes federal policy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Advisory groups create a feedback loop sustaining IDEA protections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57250" y="150230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Policy Influence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57250" y="2298550"/>
            <a:ext cx="797505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ICCs and SAPs all shape IDEA implementation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Promote accountability and stakeholder participation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Align policy with family and student needs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Demonstrate essential partnerships across all levels of governance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47724" y="2391299"/>
            <a:ext cx="7984575" cy="39904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21335" indent="-457200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Advocacy structures exist at the federal, state, and local levels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NCD: national advisory role; PTIs and CPRCs: family support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ICCs and SAPs: cross-agency and state accountability mechanisms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Multi-layered advocacy ensures responsiveness in special education policy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209</Words>
  <Application>Microsoft Office PowerPoint</Application>
  <PresentationFormat>On-screen Show (4:3)</PresentationFormat>
  <Paragraphs>30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Simple Light</vt:lpstr>
      <vt:lpstr>Advocacy at the  State and Local Levels</vt:lpstr>
      <vt:lpstr>Learning Objective</vt:lpstr>
      <vt:lpstr>State and Local Organizations</vt:lpstr>
      <vt:lpstr>Interagency Coordinating Councils</vt:lpstr>
      <vt:lpstr>State Advisory Panels/Councils</vt:lpstr>
      <vt:lpstr>Interactions Between National and State Advocacy</vt:lpstr>
      <vt:lpstr>Policy Influence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4</cp:revision>
  <dcterms:modified xsi:type="dcterms:W3CDTF">2025-12-05T19:22:57Z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4737355C-DD86-4598-BCEB-69D5AFA88322</vt:lpwstr>
  </property>
  <property fmtid="{D5CDD505-2E9C-101B-9397-08002B2CF9AE}" pid="3" name="ArticulatePath">
    <vt:lpwstr>Module 11, Presentation 2_ Advocacy at the State and Local Levels (1)</vt:lpwstr>
  </property>
</Properties>
</file>