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eadb5b6ea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eadb5b6ea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eadb5b6e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6eadb5b6e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adb5b6e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adb5b6e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736846" y="1561035"/>
            <a:ext cx="8095453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736846" y="2482502"/>
            <a:ext cx="8095453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9090" y="1534402"/>
            <a:ext cx="8113209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9090" y="2477668"/>
            <a:ext cx="811320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E0D402D-EACB-5FFC-DDB8-71C60A7978D2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1C0C666-7E68-0E68-DCB1-728D5C90DB69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DF5DF6E-51CA-EBA0-7489-0BF49061F915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CBACB3E-7D5C-663B-FF6D-62BF956E7948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8A05181-0E5C-D1FB-F6DA-2934814D39A3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E129AEAA-3FA3-A5DB-26CC-FAB77A9DA29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26000" y="3429000"/>
            <a:ext cx="85206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  <a:buSzPts val="1100"/>
            </a:pPr>
            <a:r>
              <a:rPr lang="en" sz="5400" dirty="0"/>
              <a:t>Civil Rights Act &amp; </a:t>
            </a:r>
            <a:br>
              <a:rPr lang="en" sz="5400" dirty="0"/>
            </a:br>
            <a:r>
              <a:rPr lang="en" sz="5400" dirty="0"/>
              <a:t>Disability Influence</a:t>
            </a:r>
            <a:endParaRPr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1302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dirty="0"/>
              <a:t> Intersectionality &amp; Limitations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21531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Civil Rights Act excluded disability and intersectional identities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People with multiple marginalized identities faced compounded discrimination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704850" y="1559450"/>
            <a:ext cx="8127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 &amp; Legacy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704850" y="2457975"/>
            <a:ext cx="8127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Civil Rights Act → template for disability advocacy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From exclusion to inclusion: shaped ADA, IDEA, and access laws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723900" y="2324625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spcBef>
                <a:spcPts val="1200"/>
              </a:spcBef>
              <a:buFont typeface="+mj-lt"/>
              <a:buAutoNum type="arabicPeriod"/>
            </a:pPr>
            <a:r>
              <a:rPr lang="en" dirty="0"/>
              <a:t>Define the historical context of the Civil Rights Act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Explain its influence on disability rights advocacy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Connect disability rights to broader civil rights frameworks</a:t>
            </a:r>
            <a:br>
              <a:rPr lang="en" dirty="0"/>
            </a:br>
            <a:endParaRPr sz="30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657225" y="1559450"/>
            <a:ext cx="85153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Historical Background - Brown v. Board (1954)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657225" y="2429400"/>
            <a:ext cx="85153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Declared school segregation unconstitutional.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Established education as a fundamental right.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Inspired advocates to argue against segregating students with disabilities.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718542" y="1568975"/>
            <a:ext cx="811375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Impact of Brown on Disability Rights</a:t>
            </a:r>
            <a:endParaRPr dirty="0"/>
          </a:p>
        </p:txBody>
      </p:sp>
      <p:sp>
        <p:nvSpPr>
          <p:cNvPr id="73" name="Google Shape;73;p16"/>
          <p:cNvSpPr txBox="1"/>
          <p:nvPr/>
        </p:nvSpPr>
        <p:spPr>
          <a:xfrm>
            <a:off x="714374" y="2474376"/>
            <a:ext cx="8030625" cy="266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Legal reasoning influenced future disability legislation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Shifted disability from charity/medical concern to civil rights issue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Foundation for IDEA and inclusive education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733424" y="1559450"/>
            <a:ext cx="81369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Overview of Civil Rights Act (1964)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733424" y="2457975"/>
            <a:ext cx="81369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Landmark law prohibiting discrimination based on race, color, religion, sex, or national origin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Reshaped public life in voting, education, employment, and public spaces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b="1" dirty="0"/>
              <a:t>Did not</a:t>
            </a:r>
            <a:r>
              <a:rPr lang="en" dirty="0"/>
              <a:t> include disability protections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723900" y="157850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Disability and the Early Civil Rights Era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723900" y="2457975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People with disabilities excluded from 1964 Act protections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Faced institutionalization, limited education, and workplace exclusion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No anti-discrimination recourse yet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733424" y="1559450"/>
            <a:ext cx="80988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Civil Rights Framework as a Model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733424" y="2457975"/>
            <a:ext cx="80988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Disability activists borrowed civil rights language: equality, dignity, access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Set stage for disability legislation (e.g., Section 504, ADA)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723900" y="1568975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Black Activism &amp; Disability Activism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723900" y="2457975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Originally separate movements; grew more connected in 1970s–80s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Shared goals and strategies for inclusion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Advocates invoked Civil Rights Act to enforce Section 504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Disability as Civil Rights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723900" y="2470000"/>
            <a:ext cx="81084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Civil Rights Act reframed discrimination as a systemic issue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Disability shifted from charity to civil rights violation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295</Words>
  <Application>Microsoft Office PowerPoint</Application>
  <PresentationFormat>On-screen Show (4:3)</PresentationFormat>
  <Paragraphs>37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Simple Light</vt:lpstr>
      <vt:lpstr>Civil Rights Act &amp;  Disability Influence</vt:lpstr>
      <vt:lpstr>Learning Objectives</vt:lpstr>
      <vt:lpstr>Historical Background - Brown v. Board (1954)</vt:lpstr>
      <vt:lpstr>Impact of Brown on Disability Rights</vt:lpstr>
      <vt:lpstr>Overview of Civil Rights Act (1964)</vt:lpstr>
      <vt:lpstr>Disability and the Early Civil Rights Era</vt:lpstr>
      <vt:lpstr>Civil Rights Framework as a Model</vt:lpstr>
      <vt:lpstr>Black Activism &amp; Disability Activism</vt:lpstr>
      <vt:lpstr>Disability as Civil Rights</vt:lpstr>
      <vt:lpstr> Intersectionality &amp; Limitations</vt:lpstr>
      <vt:lpstr>Summary &amp; Legacy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5</cp:revision>
  <dcterms:modified xsi:type="dcterms:W3CDTF">2025-12-05T16:14:31Z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2FCA23D3-2476-4961-91F9-7216F0B5510F</vt:lpwstr>
  </property>
  <property fmtid="{D5CDD505-2E9C-101B-9397-08002B2CF9AE}" pid="3" name="ArticulatePath">
    <vt:lpwstr>Module 3, Presentation 1_ Civil Rights Act &amp; Disability Influence (1)</vt:lpwstr>
  </property>
</Properties>
</file>