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tags/tag3.xml" ContentType="application/vnd.openxmlformats-officedocument.presentationml.tags+xml"/>
  <Override PartName="/ppt/notesSlides/notesSlide2.xml" ContentType="application/vnd.openxmlformats-officedocument.presentationml.notesSlide+xml"/>
  <Override PartName="/ppt/tags/tag4.xml" ContentType="application/vnd.openxmlformats-officedocument.presentationml.tags+xml"/>
  <Override PartName="/ppt/notesSlides/notesSlide3.xml" ContentType="application/vnd.openxmlformats-officedocument.presentationml.notesSlide+xml"/>
  <Override PartName="/ppt/tags/tag5.xml" ContentType="application/vnd.openxmlformats-officedocument.presentationml.tags+xml"/>
  <Override PartName="/ppt/notesSlides/notesSlide4.xml" ContentType="application/vnd.openxmlformats-officedocument.presentationml.notesSlide+xml"/>
  <Override PartName="/ppt/tags/tag6.xml" ContentType="application/vnd.openxmlformats-officedocument.presentationml.tags+xml"/>
  <Override PartName="/ppt/notesSlides/notesSlide5.xml" ContentType="application/vnd.openxmlformats-officedocument.presentationml.notesSlide+xml"/>
  <Override PartName="/ppt/tags/tag7.xml" ContentType="application/vnd.openxmlformats-officedocument.presentationml.tags+xml"/>
  <Override PartName="/ppt/notesSlides/notesSlide6.xml" ContentType="application/vnd.openxmlformats-officedocument.presentationml.notesSlide+xml"/>
  <Override PartName="/ppt/tags/tag8.xml" ContentType="application/vnd.openxmlformats-officedocument.presentationml.tags+xml"/>
  <Override PartName="/ppt/notesSlides/notesSlide7.xml" ContentType="application/vnd.openxmlformats-officedocument.presentationml.notesSlide+xml"/>
  <Override PartName="/ppt/tags/tag9.xml" ContentType="application/vnd.openxmlformats-officedocument.presentationml.tags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custDataLst>
    <p:tags r:id="rId11"/>
  </p:custData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747775"/>
          </p15:clr>
        </p15:guide>
        <p15:guide id="2" pos="2880" userDrawn="1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023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996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gs" Target="tags/tag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6e291f448b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36e291f448b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36e291f448b_0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36e291f448b_0_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g35f646a87f6_0_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Google Shape;64;g35f646a87f6_0_1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dk1"/>
              </a:solidFill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g35c7e022233_0_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" name="Google Shape;70;g35c7e022233_0_1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g36eadb5b6ea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6" name="Google Shape;76;g36eadb5b6ea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g36eadb5b6ea_0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2" name="Google Shape;82;g36eadb5b6ea_0_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g36eadb5b6ea_0_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8" name="Google Shape;88;g36eadb5b6ea_0_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g36eadb5b6ea_0_2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4" name="Google Shape;94;g36eadb5b6ea_0_2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1375300"/>
            <a:ext cx="8520600" cy="2736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6000"/>
              <a:buFont typeface="Calibri"/>
              <a:buNone/>
              <a:defRPr sz="6000">
                <a:latin typeface="Calibri"/>
                <a:ea typeface="Calibri"/>
                <a:cs typeface="Calibri"/>
                <a:sym typeface="Calibri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4297967"/>
            <a:ext cx="8520600" cy="1056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6217623"/>
            <a:ext cx="5487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474833"/>
            <a:ext cx="8520600" cy="2618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Font typeface="Calibri"/>
              <a:buNone/>
              <a:defRPr sz="12000">
                <a:latin typeface="Calibri"/>
                <a:ea typeface="Calibri"/>
                <a:cs typeface="Calibri"/>
                <a:sym typeface="Calibri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4202967"/>
            <a:ext cx="8520600" cy="1734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406400" algn="ctr">
              <a:spcBef>
                <a:spcPts val="0"/>
              </a:spcBef>
              <a:spcAft>
                <a:spcPts val="0"/>
              </a:spcAft>
              <a:buSzPts val="2800"/>
              <a:buFont typeface="Calibri"/>
              <a:buChar char="●"/>
              <a:defRPr sz="2800">
                <a:latin typeface="Calibri"/>
                <a:ea typeface="Calibri"/>
                <a:cs typeface="Calibri"/>
                <a:sym typeface="Calibri"/>
              </a:defRPr>
            </a:lvl1pPr>
            <a:lvl2pPr marL="914400" lvl="1" indent="-381000" algn="ctr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○"/>
              <a:defRPr sz="2400">
                <a:latin typeface="Calibri"/>
                <a:ea typeface="Calibri"/>
                <a:cs typeface="Calibri"/>
                <a:sym typeface="Calibri"/>
              </a:defRPr>
            </a:lvl2pPr>
            <a:lvl3pPr marL="1371600" lvl="2" indent="-381000" algn="ctr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■"/>
              <a:defRPr sz="2400">
                <a:latin typeface="Calibri"/>
                <a:ea typeface="Calibri"/>
                <a:cs typeface="Calibri"/>
                <a:sym typeface="Calibri"/>
              </a:defRPr>
            </a:lvl3pPr>
            <a:lvl4pPr marL="1828800" lvl="3" indent="-381000" algn="ctr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●"/>
              <a:defRPr sz="2400">
                <a:latin typeface="Calibri"/>
                <a:ea typeface="Calibri"/>
                <a:cs typeface="Calibri"/>
                <a:sym typeface="Calibri"/>
              </a:defRPr>
            </a:lvl4pPr>
            <a:lvl5pPr marL="2286000" lvl="4" indent="-381000" algn="ctr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○"/>
              <a:defRPr sz="2400">
                <a:latin typeface="Calibri"/>
                <a:ea typeface="Calibri"/>
                <a:cs typeface="Calibri"/>
                <a:sym typeface="Calibri"/>
              </a:defRPr>
            </a:lvl5pPr>
            <a:lvl6pPr marL="2743200" lvl="5" indent="-381000" algn="ctr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■"/>
              <a:defRPr sz="2400">
                <a:latin typeface="Calibri"/>
                <a:ea typeface="Calibri"/>
                <a:cs typeface="Calibri"/>
                <a:sym typeface="Calibri"/>
              </a:defRPr>
            </a:lvl6pPr>
            <a:lvl7pPr marL="3200400" lvl="6" indent="-381000" algn="ctr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●"/>
              <a:defRPr sz="2400">
                <a:latin typeface="Calibri"/>
                <a:ea typeface="Calibri"/>
                <a:cs typeface="Calibri"/>
                <a:sym typeface="Calibri"/>
              </a:defRPr>
            </a:lvl7pPr>
            <a:lvl8pPr marL="3657600" lvl="7" indent="-381000" algn="ctr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○"/>
              <a:defRPr sz="2400">
                <a:latin typeface="Calibri"/>
                <a:ea typeface="Calibri"/>
                <a:cs typeface="Calibri"/>
                <a:sym typeface="Calibri"/>
              </a:defRPr>
            </a:lvl8pPr>
            <a:lvl9pPr marL="4114800" lvl="8" indent="-381000" algn="ctr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■"/>
              <a:defRPr sz="2400"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6217623"/>
            <a:ext cx="5487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6217623"/>
            <a:ext cx="5487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867800"/>
            <a:ext cx="8520600" cy="1122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Font typeface="Calibri"/>
              <a:buNone/>
              <a:defRPr sz="3600" b="1">
                <a:latin typeface="Calibri"/>
                <a:ea typeface="Calibri"/>
                <a:cs typeface="Calibri"/>
                <a:sym typeface="Calibri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6217623"/>
            <a:ext cx="5487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745724" y="1561035"/>
            <a:ext cx="8086576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Font typeface="Calibri"/>
              <a:buNone/>
              <a:defRPr sz="3600" b="1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 dirty="0"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745724" y="2482502"/>
            <a:ext cx="8086576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406400">
              <a:spcBef>
                <a:spcPts val="0"/>
              </a:spcBef>
              <a:spcAft>
                <a:spcPts val="0"/>
              </a:spcAft>
              <a:buSzPts val="2800"/>
              <a:buFont typeface="Arial" panose="020B0604020202020204" pitchFamily="34" charset="0"/>
              <a:buChar char="•"/>
              <a:defRPr sz="2800">
                <a:latin typeface="Calibri"/>
                <a:ea typeface="Calibri"/>
                <a:cs typeface="Calibri"/>
                <a:sym typeface="Calibri"/>
              </a:defRPr>
            </a:lvl1pPr>
            <a:lvl2pPr marL="914400" lvl="1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○"/>
              <a:defRPr sz="2400">
                <a:latin typeface="Calibri"/>
                <a:ea typeface="Calibri"/>
                <a:cs typeface="Calibri"/>
                <a:sym typeface="Calibri"/>
              </a:defRPr>
            </a:lvl2pPr>
            <a:lvl3pPr marL="1371600" lvl="2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■"/>
              <a:defRPr sz="2400">
                <a:latin typeface="Calibri"/>
                <a:ea typeface="Calibri"/>
                <a:cs typeface="Calibri"/>
                <a:sym typeface="Calibri"/>
              </a:defRPr>
            </a:lvl3pPr>
            <a:lvl4pPr marL="1828800" lvl="3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●"/>
              <a:defRPr sz="2400">
                <a:latin typeface="Calibri"/>
                <a:ea typeface="Calibri"/>
                <a:cs typeface="Calibri"/>
                <a:sym typeface="Calibri"/>
              </a:defRPr>
            </a:lvl4pPr>
            <a:lvl5pPr marL="2286000" lvl="4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○"/>
              <a:defRPr sz="2400">
                <a:latin typeface="Calibri"/>
                <a:ea typeface="Calibri"/>
                <a:cs typeface="Calibri"/>
                <a:sym typeface="Calibri"/>
              </a:defRPr>
            </a:lvl5pPr>
            <a:lvl6pPr marL="2743200" lvl="5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■"/>
              <a:defRPr sz="2400">
                <a:latin typeface="Calibri"/>
                <a:ea typeface="Calibri"/>
                <a:cs typeface="Calibri"/>
                <a:sym typeface="Calibri"/>
              </a:defRPr>
            </a:lvl6pPr>
            <a:lvl7pPr marL="3200400" lvl="6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●"/>
              <a:defRPr sz="2400">
                <a:latin typeface="Calibri"/>
                <a:ea typeface="Calibri"/>
                <a:cs typeface="Calibri"/>
                <a:sym typeface="Calibri"/>
              </a:defRPr>
            </a:lvl7pPr>
            <a:lvl8pPr marL="3657600" lvl="7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○"/>
              <a:defRPr sz="2400">
                <a:latin typeface="Calibri"/>
                <a:ea typeface="Calibri"/>
                <a:cs typeface="Calibri"/>
                <a:sym typeface="Calibri"/>
              </a:defRPr>
            </a:lvl8pPr>
            <a:lvl9pPr marL="4114800" lvl="8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■"/>
              <a:defRPr sz="2400"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6217623"/>
            <a:ext cx="5487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593367"/>
            <a:ext cx="85206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Font typeface="Calibri"/>
              <a:buNone/>
              <a:defRPr sz="3600" b="1"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768867"/>
            <a:ext cx="3999900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406400">
              <a:spcBef>
                <a:spcPts val="0"/>
              </a:spcBef>
              <a:spcAft>
                <a:spcPts val="0"/>
              </a:spcAft>
              <a:buSzPts val="2800"/>
              <a:buFont typeface="Calibri"/>
              <a:buChar char="●"/>
              <a:defRPr sz="2800">
                <a:latin typeface="Calibri"/>
                <a:ea typeface="Calibri"/>
                <a:cs typeface="Calibri"/>
                <a:sym typeface="Calibri"/>
              </a:defRPr>
            </a:lvl1pPr>
            <a:lvl2pPr marL="914400" lvl="1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○"/>
              <a:defRPr sz="2400">
                <a:latin typeface="Calibri"/>
                <a:ea typeface="Calibri"/>
                <a:cs typeface="Calibri"/>
                <a:sym typeface="Calibri"/>
              </a:defRPr>
            </a:lvl2pPr>
            <a:lvl3pPr marL="1371600" lvl="2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■"/>
              <a:defRPr sz="2400">
                <a:latin typeface="Calibri"/>
                <a:ea typeface="Calibri"/>
                <a:cs typeface="Calibri"/>
                <a:sym typeface="Calibri"/>
              </a:defRPr>
            </a:lvl3pPr>
            <a:lvl4pPr marL="1828800" lvl="3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●"/>
              <a:defRPr sz="2400">
                <a:latin typeface="Calibri"/>
                <a:ea typeface="Calibri"/>
                <a:cs typeface="Calibri"/>
                <a:sym typeface="Calibri"/>
              </a:defRPr>
            </a:lvl4pPr>
            <a:lvl5pPr marL="2286000" lvl="4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○"/>
              <a:defRPr sz="2400">
                <a:latin typeface="Calibri"/>
                <a:ea typeface="Calibri"/>
                <a:cs typeface="Calibri"/>
                <a:sym typeface="Calibri"/>
              </a:defRPr>
            </a:lvl5pPr>
            <a:lvl6pPr marL="2743200" lvl="5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■"/>
              <a:defRPr sz="2400">
                <a:latin typeface="Calibri"/>
                <a:ea typeface="Calibri"/>
                <a:cs typeface="Calibri"/>
                <a:sym typeface="Calibri"/>
              </a:defRPr>
            </a:lvl6pPr>
            <a:lvl7pPr marL="3200400" lvl="6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●"/>
              <a:defRPr sz="2400">
                <a:latin typeface="Calibri"/>
                <a:ea typeface="Calibri"/>
                <a:cs typeface="Calibri"/>
                <a:sym typeface="Calibri"/>
              </a:defRPr>
            </a:lvl7pPr>
            <a:lvl8pPr marL="3657600" lvl="7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○"/>
              <a:defRPr sz="2400">
                <a:latin typeface="Calibri"/>
                <a:ea typeface="Calibri"/>
                <a:cs typeface="Calibri"/>
                <a:sym typeface="Calibri"/>
              </a:defRPr>
            </a:lvl8pPr>
            <a:lvl9pPr marL="4114800" lvl="8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■"/>
              <a:defRPr sz="2400"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768867"/>
            <a:ext cx="3999900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406400">
              <a:spcBef>
                <a:spcPts val="0"/>
              </a:spcBef>
              <a:spcAft>
                <a:spcPts val="0"/>
              </a:spcAft>
              <a:buSzPts val="2800"/>
              <a:buFont typeface="Calibri"/>
              <a:buChar char="●"/>
              <a:defRPr sz="2800">
                <a:latin typeface="Calibri"/>
                <a:ea typeface="Calibri"/>
                <a:cs typeface="Calibri"/>
                <a:sym typeface="Calibri"/>
              </a:defRPr>
            </a:lvl1pPr>
            <a:lvl2pPr marL="914400" lvl="1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○"/>
              <a:defRPr sz="2400">
                <a:latin typeface="Calibri"/>
                <a:ea typeface="Calibri"/>
                <a:cs typeface="Calibri"/>
                <a:sym typeface="Calibri"/>
              </a:defRPr>
            </a:lvl2pPr>
            <a:lvl3pPr marL="1371600" lvl="2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■"/>
              <a:defRPr sz="2400">
                <a:latin typeface="Calibri"/>
                <a:ea typeface="Calibri"/>
                <a:cs typeface="Calibri"/>
                <a:sym typeface="Calibri"/>
              </a:defRPr>
            </a:lvl3pPr>
            <a:lvl4pPr marL="1828800" lvl="3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●"/>
              <a:defRPr sz="2400">
                <a:latin typeface="Calibri"/>
                <a:ea typeface="Calibri"/>
                <a:cs typeface="Calibri"/>
                <a:sym typeface="Calibri"/>
              </a:defRPr>
            </a:lvl4pPr>
            <a:lvl5pPr marL="2286000" lvl="4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○"/>
              <a:defRPr sz="2400">
                <a:latin typeface="Calibri"/>
                <a:ea typeface="Calibri"/>
                <a:cs typeface="Calibri"/>
                <a:sym typeface="Calibri"/>
              </a:defRPr>
            </a:lvl5pPr>
            <a:lvl6pPr marL="2743200" lvl="5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■"/>
              <a:defRPr sz="2400">
                <a:latin typeface="Calibri"/>
                <a:ea typeface="Calibri"/>
                <a:cs typeface="Calibri"/>
                <a:sym typeface="Calibri"/>
              </a:defRPr>
            </a:lvl6pPr>
            <a:lvl7pPr marL="3200400" lvl="6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●"/>
              <a:defRPr sz="2400">
                <a:latin typeface="Calibri"/>
                <a:ea typeface="Calibri"/>
                <a:cs typeface="Calibri"/>
                <a:sym typeface="Calibri"/>
              </a:defRPr>
            </a:lvl7pPr>
            <a:lvl8pPr marL="3657600" lvl="7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○"/>
              <a:defRPr sz="2400">
                <a:latin typeface="Calibri"/>
                <a:ea typeface="Calibri"/>
                <a:cs typeface="Calibri"/>
                <a:sym typeface="Calibri"/>
              </a:defRPr>
            </a:lvl8pPr>
            <a:lvl9pPr marL="4114800" lvl="8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■"/>
              <a:defRPr sz="2400"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6217623"/>
            <a:ext cx="5487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593367"/>
            <a:ext cx="85206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Font typeface="Calibri"/>
              <a:buNone/>
              <a:defRPr sz="3600" b="1"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6217623"/>
            <a:ext cx="5487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740800"/>
            <a:ext cx="2808000" cy="1007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Font typeface="Calibri"/>
              <a:buNone/>
              <a:defRPr sz="3600" b="1"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978433"/>
            <a:ext cx="2808000" cy="4239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406400">
              <a:spcBef>
                <a:spcPts val="0"/>
              </a:spcBef>
              <a:spcAft>
                <a:spcPts val="0"/>
              </a:spcAft>
              <a:buSzPts val="2800"/>
              <a:buFont typeface="Calibri"/>
              <a:buChar char="●"/>
              <a:defRPr sz="2800">
                <a:latin typeface="Calibri"/>
                <a:ea typeface="Calibri"/>
                <a:cs typeface="Calibri"/>
                <a:sym typeface="Calibri"/>
              </a:defRPr>
            </a:lvl1pPr>
            <a:lvl2pPr marL="914400" lvl="1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○"/>
              <a:defRPr sz="2400">
                <a:latin typeface="Calibri"/>
                <a:ea typeface="Calibri"/>
                <a:cs typeface="Calibri"/>
                <a:sym typeface="Calibri"/>
              </a:defRPr>
            </a:lvl2pPr>
            <a:lvl3pPr marL="1371600" lvl="2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■"/>
              <a:defRPr sz="2400">
                <a:latin typeface="Calibri"/>
                <a:ea typeface="Calibri"/>
                <a:cs typeface="Calibri"/>
                <a:sym typeface="Calibri"/>
              </a:defRPr>
            </a:lvl3pPr>
            <a:lvl4pPr marL="1828800" lvl="3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●"/>
              <a:defRPr sz="2400">
                <a:latin typeface="Calibri"/>
                <a:ea typeface="Calibri"/>
                <a:cs typeface="Calibri"/>
                <a:sym typeface="Calibri"/>
              </a:defRPr>
            </a:lvl4pPr>
            <a:lvl5pPr marL="2286000" lvl="4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○"/>
              <a:defRPr sz="2400">
                <a:latin typeface="Calibri"/>
                <a:ea typeface="Calibri"/>
                <a:cs typeface="Calibri"/>
                <a:sym typeface="Calibri"/>
              </a:defRPr>
            </a:lvl5pPr>
            <a:lvl6pPr marL="2743200" lvl="5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■"/>
              <a:defRPr sz="2400">
                <a:latin typeface="Calibri"/>
                <a:ea typeface="Calibri"/>
                <a:cs typeface="Calibri"/>
                <a:sym typeface="Calibri"/>
              </a:defRPr>
            </a:lvl6pPr>
            <a:lvl7pPr marL="3200400" lvl="6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●"/>
              <a:defRPr sz="2400">
                <a:latin typeface="Calibri"/>
                <a:ea typeface="Calibri"/>
                <a:cs typeface="Calibri"/>
                <a:sym typeface="Calibri"/>
              </a:defRPr>
            </a:lvl7pPr>
            <a:lvl8pPr marL="3657600" lvl="7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○"/>
              <a:defRPr sz="2400">
                <a:latin typeface="Calibri"/>
                <a:ea typeface="Calibri"/>
                <a:cs typeface="Calibri"/>
                <a:sym typeface="Calibri"/>
              </a:defRPr>
            </a:lvl8pPr>
            <a:lvl9pPr marL="4114800" lvl="8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■"/>
              <a:defRPr sz="2400"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6217623"/>
            <a:ext cx="5487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600200"/>
            <a:ext cx="6367800" cy="5454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Font typeface="Calibri"/>
              <a:buNone/>
              <a:defRPr sz="4800" b="1"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6217623"/>
            <a:ext cx="5487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67"/>
            <a:ext cx="4572000" cy="6858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00"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644233"/>
            <a:ext cx="4045200" cy="1976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Font typeface="Calibri"/>
              <a:buNone/>
              <a:defRPr sz="4200" b="1">
                <a:latin typeface="Calibri"/>
                <a:ea typeface="Calibri"/>
                <a:cs typeface="Calibri"/>
                <a:sym typeface="Calibri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3737433"/>
            <a:ext cx="4045200" cy="1646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  <a:defRPr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965433"/>
            <a:ext cx="3837000" cy="4926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81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Char char="●"/>
              <a:defRPr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lvl="1" indent="-381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Char char="○"/>
              <a:defRPr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lvl="2" indent="-381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Char char="■"/>
              <a:defRPr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lvl="3" indent="-381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Char char="●"/>
              <a:defRPr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lvl="4" indent="-381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Char char="○"/>
              <a:defRPr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lvl="5" indent="-381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Char char="■"/>
              <a:defRPr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lvl="6" indent="-381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Char char="●"/>
              <a:defRPr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lvl="7" indent="-381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Char char="○"/>
              <a:defRPr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lvl="8" indent="-381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Char char="■"/>
              <a:defRPr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6217623"/>
            <a:ext cx="5487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5640767"/>
            <a:ext cx="5998800" cy="806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Calibri"/>
              <a:buNone/>
              <a:defRPr sz="2800"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6217623"/>
            <a:ext cx="5487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727968" y="1561036"/>
            <a:ext cx="8104331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  <a:defRPr sz="3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 dirty="0"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727968" y="2468790"/>
            <a:ext cx="8104331" cy="45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406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Char char="●"/>
              <a:defRPr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lvl="1" indent="-381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Char char="○"/>
              <a:defRPr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lvl="2" indent="-381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Char char="■"/>
              <a:defRPr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lvl="3" indent="-381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Char char="●"/>
              <a:defRPr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lvl="4" indent="-381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Char char="○"/>
              <a:defRPr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lvl="5" indent="-381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Char char="■"/>
              <a:defRPr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lvl="6" indent="-381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Char char="●"/>
              <a:defRPr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lvl="7" indent="-381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Char char="○"/>
              <a:defRPr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lvl="8" indent="-381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Char char="■"/>
              <a:defRPr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6217623"/>
            <a:ext cx="548700" cy="52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B35DD588-4833-4528-F04B-779869B6AD75}"/>
              </a:ext>
            </a:extLst>
          </p:cNvPr>
          <p:cNvGrpSpPr/>
          <p:nvPr userDrawn="1"/>
        </p:nvGrpSpPr>
        <p:grpSpPr>
          <a:xfrm>
            <a:off x="1337" y="6614814"/>
            <a:ext cx="9144000" cy="123639"/>
            <a:chOff x="1783" y="6616562"/>
            <a:chExt cx="12192000" cy="123639"/>
          </a:xfrm>
        </p:grpSpPr>
        <p:cxnSp>
          <p:nvCxnSpPr>
            <p:cNvPr id="4" name="Straight Connector 3">
              <a:extLst>
                <a:ext uri="{FF2B5EF4-FFF2-40B4-BE49-F238E27FC236}">
                  <a16:creationId xmlns:a16="http://schemas.microsoft.com/office/drawing/2014/main" id="{0F2009A7-DA31-AA57-27A5-64A984D14330}"/>
                </a:ext>
              </a:extLst>
            </p:cNvPr>
            <p:cNvCxnSpPr/>
            <p:nvPr userDrawn="1"/>
          </p:nvCxnSpPr>
          <p:spPr>
            <a:xfrm>
              <a:off x="1783" y="6616562"/>
              <a:ext cx="12192000" cy="0"/>
            </a:xfrm>
            <a:prstGeom prst="line">
              <a:avLst/>
            </a:prstGeom>
            <a:ln w="57150">
              <a:solidFill>
                <a:srgbClr val="001F5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" name="Straight Connector 4">
              <a:extLst>
                <a:ext uri="{FF2B5EF4-FFF2-40B4-BE49-F238E27FC236}">
                  <a16:creationId xmlns:a16="http://schemas.microsoft.com/office/drawing/2014/main" id="{3922643B-CDA3-3C83-E6FD-3A49189E6DB6}"/>
                </a:ext>
              </a:extLst>
            </p:cNvPr>
            <p:cNvCxnSpPr/>
            <p:nvPr userDrawn="1"/>
          </p:nvCxnSpPr>
          <p:spPr>
            <a:xfrm>
              <a:off x="1783" y="6678381"/>
              <a:ext cx="12192000" cy="0"/>
            </a:xfrm>
            <a:prstGeom prst="line">
              <a:avLst/>
            </a:prstGeom>
            <a:ln w="28575">
              <a:solidFill>
                <a:srgbClr val="5070A7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5DF1DDE2-1A47-6BC9-FC85-DF651E1FA6B5}"/>
                </a:ext>
              </a:extLst>
            </p:cNvPr>
            <p:cNvCxnSpPr/>
            <p:nvPr userDrawn="1"/>
          </p:nvCxnSpPr>
          <p:spPr>
            <a:xfrm>
              <a:off x="1783" y="6740201"/>
              <a:ext cx="12192000" cy="0"/>
            </a:xfrm>
            <a:prstGeom prst="line">
              <a:avLst/>
            </a:prstGeom>
            <a:ln w="57150">
              <a:solidFill>
                <a:srgbClr val="001F5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82B14CA3-46CD-9E94-033B-F82B5A516650}"/>
              </a:ext>
            </a:extLst>
          </p:cNvPr>
          <p:cNvCxnSpPr/>
          <p:nvPr userDrawn="1"/>
        </p:nvCxnSpPr>
        <p:spPr>
          <a:xfrm>
            <a:off x="1337" y="1098772"/>
            <a:ext cx="9144000" cy="0"/>
          </a:xfrm>
          <a:prstGeom prst="line">
            <a:avLst/>
          </a:prstGeom>
          <a:ln w="28575">
            <a:solidFill>
              <a:srgbClr val="5070A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>
            <a:extLst>
              <a:ext uri="{FF2B5EF4-FFF2-40B4-BE49-F238E27FC236}">
                <a16:creationId xmlns:a16="http://schemas.microsoft.com/office/drawing/2014/main" id="{87B3D4D4-548C-CB51-75C3-D07F8A0A9F97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40842" y="97536"/>
            <a:ext cx="3664993" cy="917829"/>
          </a:xfrm>
          <a:prstGeom prst="rect">
            <a:avLst/>
          </a:prstGeom>
        </p:spPr>
      </p:pic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Calibri Light" panose="020F0302020204030204" pitchFamily="34" charset="0"/>
          <a:ea typeface="Calibri Light" panose="020F0302020204030204" pitchFamily="34" charset="0"/>
          <a:cs typeface="Calibri Light" panose="020F0302020204030204" pitchFamily="34" charset="0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L="457200" marR="0" lvl="0" indent="-40640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 pitchFamily="34" charset="0"/>
        <a:buChar char="•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>
            <a:spLocks noGrp="1"/>
          </p:cNvSpPr>
          <p:nvPr>
            <p:ph type="ctrTitle"/>
          </p:nvPr>
        </p:nvSpPr>
        <p:spPr>
          <a:xfrm>
            <a:off x="311700" y="3867150"/>
            <a:ext cx="8520600" cy="1131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>
              <a:lnSpc>
                <a:spcPct val="115000"/>
              </a:lnSpc>
              <a:buSzPts val="1100"/>
            </a:pPr>
            <a:r>
              <a:rPr lang="en" sz="5400" dirty="0"/>
              <a:t>Critical Moments: </a:t>
            </a:r>
            <a:br>
              <a:rPr lang="en" sz="5400" dirty="0"/>
            </a:br>
            <a:r>
              <a:rPr lang="en" sz="5400" dirty="0"/>
              <a:t>Wheels of Justice March </a:t>
            </a:r>
            <a:br>
              <a:rPr lang="en" sz="5400" dirty="0"/>
            </a:br>
            <a:r>
              <a:rPr lang="en" sz="5400" dirty="0"/>
              <a:t>&amp; the Capitol Crawl</a:t>
            </a:r>
            <a:endParaRPr sz="5400" dirty="0"/>
          </a:p>
        </p:txBody>
      </p:sp>
    </p:spTree>
    <p:custDataLst>
      <p:tags r:id="rId1"/>
    </p:custData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>
            <a:spLocks noGrp="1"/>
          </p:cNvSpPr>
          <p:nvPr>
            <p:ph type="title"/>
          </p:nvPr>
        </p:nvSpPr>
        <p:spPr>
          <a:xfrm>
            <a:off x="723899" y="1559450"/>
            <a:ext cx="8136975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buSzPts val="990"/>
            </a:pPr>
            <a:r>
              <a:rPr lang="en" dirty="0"/>
              <a:t>Learning Objectives</a:t>
            </a:r>
            <a:endParaRPr dirty="0"/>
          </a:p>
        </p:txBody>
      </p:sp>
      <p:sp>
        <p:nvSpPr>
          <p:cNvPr id="61" name="Google Shape;61;p14"/>
          <p:cNvSpPr txBox="1">
            <a:spLocks noGrp="1"/>
          </p:cNvSpPr>
          <p:nvPr>
            <p:ph type="body" idx="1"/>
          </p:nvPr>
        </p:nvSpPr>
        <p:spPr>
          <a:xfrm>
            <a:off x="723899" y="2315100"/>
            <a:ext cx="8136975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565150" indent="-514350">
              <a:spcBef>
                <a:spcPts val="1200"/>
              </a:spcBef>
              <a:buFont typeface="+mj-lt"/>
              <a:buAutoNum type="arabicPeriod"/>
            </a:pPr>
            <a:r>
              <a:rPr lang="en" dirty="0"/>
              <a:t>Explore the role of grassroots activism in the passage of the Americans with Disabilities Act (ADA)</a:t>
            </a:r>
            <a:endParaRPr dirty="0"/>
          </a:p>
          <a:p>
            <a:pPr marL="565150" indent="-514350">
              <a:buFont typeface="+mj-lt"/>
              <a:buAutoNum type="arabicPeriod"/>
            </a:pPr>
            <a:r>
              <a:rPr lang="en" dirty="0"/>
              <a:t>Describe the historical significance of the Wheels of Justice March &amp; Capitol Crawl</a:t>
            </a:r>
            <a:endParaRPr sz="3000" dirty="0"/>
          </a:p>
        </p:txBody>
      </p:sp>
    </p:spTree>
    <p:custDataLst>
      <p:tags r:id="rId1"/>
    </p:custData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5"/>
          <p:cNvSpPr txBox="1">
            <a:spLocks noGrp="1"/>
          </p:cNvSpPr>
          <p:nvPr>
            <p:ph type="title"/>
          </p:nvPr>
        </p:nvSpPr>
        <p:spPr>
          <a:xfrm>
            <a:off x="704850" y="1568975"/>
            <a:ext cx="812745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" dirty="0"/>
              <a:t>A Time to Bear Witness</a:t>
            </a:r>
            <a:endParaRPr dirty="0"/>
          </a:p>
        </p:txBody>
      </p:sp>
      <p:sp>
        <p:nvSpPr>
          <p:cNvPr id="67" name="Google Shape;67;p15"/>
          <p:cNvSpPr txBox="1">
            <a:spLocks noGrp="1"/>
          </p:cNvSpPr>
          <p:nvPr>
            <p:ph type="body" idx="1"/>
          </p:nvPr>
        </p:nvSpPr>
        <p:spPr>
          <a:xfrm>
            <a:off x="704850" y="2470875"/>
            <a:ext cx="812745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" dirty="0"/>
              <a:t>Before the passage of the ADA, disability protections were limited and fragmented</a:t>
            </a:r>
            <a:endParaRPr dirty="0"/>
          </a:p>
          <a:p>
            <a:pPr>
              <a:buFont typeface="Arial" panose="020B0604020202020204" pitchFamily="34" charset="0"/>
              <a:buChar char="•"/>
            </a:pPr>
            <a:r>
              <a:rPr lang="en" dirty="0"/>
              <a:t>The Wheels of Justice March &amp; Capitol Crawl were pivotal moments in the disability rights movement</a:t>
            </a:r>
            <a:endParaRPr dirty="0"/>
          </a:p>
        </p:txBody>
      </p:sp>
    </p:spTree>
    <p:custDataLst>
      <p:tags r:id="rId1"/>
    </p:custData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6"/>
          <p:cNvSpPr txBox="1">
            <a:spLocks noGrp="1"/>
          </p:cNvSpPr>
          <p:nvPr>
            <p:ph type="title"/>
          </p:nvPr>
        </p:nvSpPr>
        <p:spPr>
          <a:xfrm>
            <a:off x="728166" y="1568975"/>
            <a:ext cx="8104133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" dirty="0"/>
              <a:t>ADAPT: A Grassroots Movement</a:t>
            </a:r>
            <a:endParaRPr dirty="0"/>
          </a:p>
        </p:txBody>
      </p:sp>
      <p:sp>
        <p:nvSpPr>
          <p:cNvPr id="73" name="Google Shape;73;p16"/>
          <p:cNvSpPr txBox="1"/>
          <p:nvPr/>
        </p:nvSpPr>
        <p:spPr>
          <a:xfrm>
            <a:off x="723900" y="2474375"/>
            <a:ext cx="8021100" cy="36532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508000" indent="-457200">
              <a:lnSpc>
                <a:spcPct val="115000"/>
              </a:lnSpc>
              <a:buClr>
                <a:schemeClr val="dk1"/>
              </a:buClr>
              <a:buSzPts val="2800"/>
              <a:buFont typeface="Arial" panose="020B0604020202020204" pitchFamily="34" charset="0"/>
              <a:buChar char="•"/>
            </a:pPr>
            <a:r>
              <a:rPr lang="en" sz="2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ADAPT (Americans Disabled for Accessible Public Transit) was formed in the late 1970s</a:t>
            </a:r>
            <a:endParaRPr sz="28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508000" indent="-457200">
              <a:lnSpc>
                <a:spcPct val="115000"/>
              </a:lnSpc>
              <a:buClr>
                <a:schemeClr val="dk1"/>
              </a:buClr>
              <a:buSzPts val="2800"/>
              <a:buFont typeface="Arial" panose="020B0604020202020204" pitchFamily="34" charset="0"/>
              <a:buChar char="•"/>
            </a:pPr>
            <a:r>
              <a:rPr lang="en" sz="2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ADAPT organized nonviolent protests throughout the 1980s to demand accessible public services</a:t>
            </a:r>
            <a:endParaRPr sz="28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508000" indent="-457200">
              <a:lnSpc>
                <a:spcPct val="115000"/>
              </a:lnSpc>
              <a:buClr>
                <a:schemeClr val="dk1"/>
              </a:buClr>
              <a:buSzPts val="2800"/>
              <a:buFont typeface="Arial" panose="020B0604020202020204" pitchFamily="34" charset="0"/>
              <a:buChar char="•"/>
            </a:pPr>
            <a:r>
              <a:rPr lang="en" sz="2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Frustration with the ADA’s slow progress led to a large national protest in Washington, D.C in March 1990</a:t>
            </a:r>
            <a:endParaRPr sz="28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custDataLst>
      <p:tags r:id="rId1"/>
    </p:custData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7"/>
          <p:cNvSpPr txBox="1">
            <a:spLocks noGrp="1"/>
          </p:cNvSpPr>
          <p:nvPr>
            <p:ph type="title"/>
          </p:nvPr>
        </p:nvSpPr>
        <p:spPr>
          <a:xfrm>
            <a:off x="733424" y="1559450"/>
            <a:ext cx="8098875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" dirty="0"/>
              <a:t>Wheels of Justice March</a:t>
            </a:r>
            <a:endParaRPr dirty="0"/>
          </a:p>
        </p:txBody>
      </p:sp>
      <p:sp>
        <p:nvSpPr>
          <p:cNvPr id="79" name="Google Shape;79;p17"/>
          <p:cNvSpPr txBox="1">
            <a:spLocks noGrp="1"/>
          </p:cNvSpPr>
          <p:nvPr>
            <p:ph type="body" idx="1"/>
          </p:nvPr>
        </p:nvSpPr>
        <p:spPr>
          <a:xfrm>
            <a:off x="733424" y="2467500"/>
            <a:ext cx="8098875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" dirty="0"/>
              <a:t> March 12, 1990 - Over 700 disabled activists gathered to demand the passage of the ADA</a:t>
            </a:r>
            <a:endParaRPr dirty="0"/>
          </a:p>
          <a:p>
            <a:pPr>
              <a:buFont typeface="Arial" panose="020B0604020202020204" pitchFamily="34" charset="0"/>
              <a:buChar char="•"/>
            </a:pPr>
            <a:r>
              <a:rPr lang="en" dirty="0"/>
              <a:t>The march began at the White House and ended at the Capitol Building</a:t>
            </a:r>
            <a:endParaRPr dirty="0"/>
          </a:p>
          <a:p>
            <a:pPr>
              <a:buFont typeface="Arial" panose="020B0604020202020204" pitchFamily="34" charset="0"/>
              <a:buChar char="•"/>
            </a:pPr>
            <a:r>
              <a:rPr lang="en" dirty="0"/>
              <a:t>Chant: “What do we want? ADA! When do we want it? NOW!”</a:t>
            </a:r>
            <a:endParaRPr dirty="0"/>
          </a:p>
        </p:txBody>
      </p:sp>
    </p:spTree>
    <p:custDataLst>
      <p:tags r:id="rId1"/>
    </p:custData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8"/>
          <p:cNvSpPr txBox="1">
            <a:spLocks noGrp="1"/>
          </p:cNvSpPr>
          <p:nvPr>
            <p:ph type="title"/>
          </p:nvPr>
        </p:nvSpPr>
        <p:spPr>
          <a:xfrm>
            <a:off x="714374" y="1568975"/>
            <a:ext cx="8117925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" dirty="0"/>
              <a:t>Capitol Crawl</a:t>
            </a:r>
            <a:endParaRPr dirty="0"/>
          </a:p>
        </p:txBody>
      </p:sp>
      <p:sp>
        <p:nvSpPr>
          <p:cNvPr id="85" name="Google Shape;85;p18"/>
          <p:cNvSpPr txBox="1">
            <a:spLocks noGrp="1"/>
          </p:cNvSpPr>
          <p:nvPr>
            <p:ph type="body" idx="1"/>
          </p:nvPr>
        </p:nvSpPr>
        <p:spPr>
          <a:xfrm>
            <a:off x="714374" y="2457975"/>
            <a:ext cx="8117925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" dirty="0"/>
              <a:t>After the Wheel of Justice march, over 60 activists left their mobility aids and climbed the Capitol steps on their hands and knees</a:t>
            </a:r>
            <a:endParaRPr dirty="0"/>
          </a:p>
          <a:p>
            <a:pPr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en" dirty="0"/>
              <a:t>The Capitol Crawl symbolized the inaccessibility of government institutions</a:t>
            </a:r>
            <a:endParaRPr dirty="0"/>
          </a:p>
        </p:txBody>
      </p:sp>
    </p:spTree>
    <p:custDataLst>
      <p:tags r:id="rId1"/>
    </p:custData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9"/>
          <p:cNvSpPr txBox="1">
            <a:spLocks noGrp="1"/>
          </p:cNvSpPr>
          <p:nvPr>
            <p:ph type="title"/>
          </p:nvPr>
        </p:nvSpPr>
        <p:spPr>
          <a:xfrm>
            <a:off x="714374" y="1559450"/>
            <a:ext cx="8117925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" dirty="0"/>
              <a:t>Public and Media Response</a:t>
            </a:r>
            <a:endParaRPr dirty="0"/>
          </a:p>
        </p:txBody>
      </p:sp>
      <p:sp>
        <p:nvSpPr>
          <p:cNvPr id="91" name="Google Shape;91;p19"/>
          <p:cNvSpPr txBox="1">
            <a:spLocks noGrp="1"/>
          </p:cNvSpPr>
          <p:nvPr>
            <p:ph type="body" idx="1"/>
          </p:nvPr>
        </p:nvSpPr>
        <p:spPr>
          <a:xfrm>
            <a:off x="714374" y="2505600"/>
            <a:ext cx="8117925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lnSpcReduction="10000"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" dirty="0"/>
              <a:t>The Capitol Crawl was broadcast on national news and made headlines</a:t>
            </a:r>
            <a:endParaRPr dirty="0"/>
          </a:p>
          <a:p>
            <a:pPr>
              <a:buFont typeface="Arial" panose="020B0604020202020204" pitchFamily="34" charset="0"/>
              <a:buChar char="•"/>
            </a:pPr>
            <a:r>
              <a:rPr lang="en" dirty="0"/>
              <a:t>The media coverage put immense pressure on Congress to act</a:t>
            </a:r>
            <a:endParaRPr dirty="0"/>
          </a:p>
          <a:p>
            <a:pPr>
              <a:buFont typeface="Arial" panose="020B0604020202020204" pitchFamily="34" charset="0"/>
              <a:buChar char="•"/>
            </a:pPr>
            <a:r>
              <a:rPr lang="en" dirty="0"/>
              <a:t>Within </a:t>
            </a:r>
            <a:r>
              <a:rPr lang="en" b="1" dirty="0"/>
              <a:t>4 months</a:t>
            </a:r>
            <a:r>
              <a:rPr lang="en" dirty="0"/>
              <a:t>, the ADA passed and was signed into law by President George H.W. Bush on </a:t>
            </a:r>
            <a:r>
              <a:rPr lang="en" b="1" dirty="0"/>
              <a:t>July 26, 1990</a:t>
            </a:r>
            <a:endParaRPr dirty="0"/>
          </a:p>
        </p:txBody>
      </p:sp>
    </p:spTree>
    <p:custDataLst>
      <p:tags r:id="rId1"/>
    </p:custData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20"/>
          <p:cNvSpPr txBox="1">
            <a:spLocks noGrp="1"/>
          </p:cNvSpPr>
          <p:nvPr>
            <p:ph type="title"/>
          </p:nvPr>
        </p:nvSpPr>
        <p:spPr>
          <a:xfrm>
            <a:off x="723900" y="1530875"/>
            <a:ext cx="81084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lnSpc>
                <a:spcPct val="115000"/>
              </a:lnSpc>
            </a:pPr>
            <a:r>
              <a:rPr lang="en" dirty="0"/>
              <a:t>Summary</a:t>
            </a:r>
            <a:endParaRPr dirty="0"/>
          </a:p>
        </p:txBody>
      </p:sp>
      <p:sp>
        <p:nvSpPr>
          <p:cNvPr id="97" name="Google Shape;97;p20"/>
          <p:cNvSpPr txBox="1">
            <a:spLocks noGrp="1"/>
          </p:cNvSpPr>
          <p:nvPr>
            <p:ph type="body" idx="1"/>
          </p:nvPr>
        </p:nvSpPr>
        <p:spPr>
          <a:xfrm>
            <a:off x="723899" y="2460475"/>
            <a:ext cx="8239125" cy="2983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" dirty="0"/>
              <a:t>The </a:t>
            </a:r>
            <a:r>
              <a:rPr lang="en" i="1" dirty="0"/>
              <a:t>Wheels of Justice March</a:t>
            </a:r>
            <a:r>
              <a:rPr lang="en" dirty="0"/>
              <a:t> and </a:t>
            </a:r>
            <a:r>
              <a:rPr lang="en" i="1" dirty="0"/>
              <a:t>Capitol Crawl</a:t>
            </a:r>
            <a:r>
              <a:rPr lang="en" dirty="0"/>
              <a:t> were critical moments in the fight for disability rights</a:t>
            </a:r>
            <a:endParaRPr dirty="0"/>
          </a:p>
          <a:p>
            <a:pPr>
              <a:buFont typeface="Arial" panose="020B0604020202020204" pitchFamily="34" charset="0"/>
              <a:buChar char="•"/>
            </a:pPr>
            <a:r>
              <a:rPr lang="en" dirty="0"/>
              <a:t>These events showed the power of activism and its ability to shape U.S. law</a:t>
            </a:r>
            <a:endParaRPr dirty="0"/>
          </a:p>
        </p:txBody>
      </p:sp>
    </p:spTree>
    <p:custDataLst>
      <p:tags r:id="rId1"/>
    </p:custData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COUNT" val="8"/>
  <p:tag name="ARTICULATE_PROJECT_OPEN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283</TotalTime>
  <Words>306</Words>
  <Application>Microsoft Office PowerPoint</Application>
  <PresentationFormat>On-screen Show (4:3)</PresentationFormat>
  <Paragraphs>25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Simple Light</vt:lpstr>
      <vt:lpstr>Critical Moments:  Wheels of Justice March  &amp; the Capitol Crawl</vt:lpstr>
      <vt:lpstr>Learning Objectives</vt:lpstr>
      <vt:lpstr>A Time to Bear Witness</vt:lpstr>
      <vt:lpstr>ADAPT: A Grassroots Movement</vt:lpstr>
      <vt:lpstr>Wheels of Justice March</vt:lpstr>
      <vt:lpstr>Capitol Crawl</vt:lpstr>
      <vt:lpstr>Public and Media Response</vt:lpstr>
      <vt:lpstr>Summary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Garvey,Amanda L.</dc:creator>
  <cp:lastModifiedBy>Jozef,Christine</cp:lastModifiedBy>
  <cp:revision>7</cp:revision>
  <dcterms:modified xsi:type="dcterms:W3CDTF">2025-12-05T16:15:11Z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A1223D35-3A1E-4E90-B431-E2C18AB74AF8</vt:lpwstr>
  </property>
  <property fmtid="{D5CDD505-2E9C-101B-9397-08002B2CF9AE}" pid="3" name="ArticulatePath">
    <vt:lpwstr>Module 3, Presentation 2_ Critical Moments_ Wheels of Justice March &amp; Capitol Crawl</vt:lpwstr>
  </property>
</Properties>
</file>